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0268545" cy="4279265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78" userDrawn="1">
          <p15:clr>
            <a:srgbClr val="A4A3A4"/>
          </p15:clr>
        </p15:guide>
        <p15:guide id="2" pos="95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13478"/>
        <p:guide pos="95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783600" y="7003752"/>
            <a:ext cx="22701600" cy="14899065"/>
          </a:xfrm>
        </p:spPr>
        <p:txBody>
          <a:bodyPr anchor="b"/>
          <a:lstStyle>
            <a:lvl1pPr algn="ctr">
              <a:defRPr sz="1986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783600" y="22477382"/>
            <a:ext cx="22701600" cy="10332260"/>
          </a:xfrm>
        </p:spPr>
        <p:txBody>
          <a:bodyPr/>
          <a:lstStyle>
            <a:lvl1pPr marL="0" indent="0" algn="ctr">
              <a:buNone/>
              <a:defRPr sz="7945"/>
            </a:lvl1pPr>
            <a:lvl2pPr marL="1513205" indent="0" algn="ctr">
              <a:buNone/>
              <a:defRPr sz="6620"/>
            </a:lvl2pPr>
            <a:lvl3pPr marL="3027045" indent="0" algn="ctr">
              <a:buNone/>
              <a:defRPr sz="5960"/>
            </a:lvl3pPr>
            <a:lvl4pPr marL="4540250" indent="0" algn="ctr">
              <a:buNone/>
              <a:defRPr sz="5295"/>
            </a:lvl4pPr>
            <a:lvl5pPr marL="6053455" indent="0" algn="ctr">
              <a:buNone/>
              <a:defRPr sz="5295"/>
            </a:lvl5pPr>
            <a:lvl6pPr marL="7567295" indent="0" algn="ctr">
              <a:buNone/>
              <a:defRPr sz="5295"/>
            </a:lvl6pPr>
            <a:lvl7pPr marL="9080500" indent="0" algn="ctr">
              <a:buNone/>
              <a:defRPr sz="5295"/>
            </a:lvl7pPr>
            <a:lvl8pPr marL="10594340" indent="0" algn="ctr">
              <a:buNone/>
              <a:defRPr sz="5295"/>
            </a:lvl8pPr>
            <a:lvl9pPr marL="12107545" indent="0" algn="ctr">
              <a:buNone/>
              <a:defRPr sz="5295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1661110" y="2278447"/>
            <a:ext cx="6526710" cy="3626694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080980" y="2278447"/>
            <a:ext cx="19201770" cy="3626694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65215" y="10669081"/>
            <a:ext cx="26106840" cy="17801605"/>
          </a:xfrm>
        </p:spPr>
        <p:txBody>
          <a:bodyPr anchor="b"/>
          <a:lstStyle>
            <a:lvl1pPr>
              <a:defRPr sz="1986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065215" y="28639096"/>
            <a:ext cx="26106840" cy="9361444"/>
          </a:xfrm>
        </p:spPr>
        <p:txBody>
          <a:bodyPr/>
          <a:lstStyle>
            <a:lvl1pPr marL="0" indent="0">
              <a:buNone/>
              <a:defRPr sz="7945">
                <a:solidFill>
                  <a:schemeClr val="tx1">
                    <a:tint val="75000"/>
                  </a:schemeClr>
                </a:solidFill>
              </a:defRPr>
            </a:lvl1pPr>
            <a:lvl2pPr marL="1513205" indent="0">
              <a:buNone/>
              <a:defRPr sz="6620">
                <a:solidFill>
                  <a:schemeClr val="tx1">
                    <a:tint val="75000"/>
                  </a:schemeClr>
                </a:solidFill>
              </a:defRPr>
            </a:lvl2pPr>
            <a:lvl3pPr marL="3027045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0250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4pPr>
            <a:lvl5pPr marL="605345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5pPr>
            <a:lvl6pPr marL="756729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6pPr>
            <a:lvl7pPr marL="9080500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7pPr>
            <a:lvl8pPr marL="10594340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8pPr>
            <a:lvl9pPr marL="1210754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080980" y="11392237"/>
            <a:ext cx="12864240" cy="2715315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323580" y="11392237"/>
            <a:ext cx="12864240" cy="2715315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84923" y="2278447"/>
            <a:ext cx="26106840" cy="827175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084923" y="10490767"/>
            <a:ext cx="12805120" cy="5141363"/>
          </a:xfrm>
        </p:spPr>
        <p:txBody>
          <a:bodyPr anchor="b"/>
          <a:lstStyle>
            <a:lvl1pPr marL="0" indent="0">
              <a:buNone/>
              <a:defRPr sz="7945" b="1"/>
            </a:lvl1pPr>
            <a:lvl2pPr marL="1513205" indent="0">
              <a:buNone/>
              <a:defRPr sz="6620" b="1"/>
            </a:lvl2pPr>
            <a:lvl3pPr marL="3027045" indent="0">
              <a:buNone/>
              <a:defRPr sz="5960" b="1"/>
            </a:lvl3pPr>
            <a:lvl4pPr marL="4540250" indent="0">
              <a:buNone/>
              <a:defRPr sz="5295" b="1"/>
            </a:lvl4pPr>
            <a:lvl5pPr marL="6053455" indent="0">
              <a:buNone/>
              <a:defRPr sz="5295" b="1"/>
            </a:lvl5pPr>
            <a:lvl6pPr marL="7567295" indent="0">
              <a:buNone/>
              <a:defRPr sz="5295" b="1"/>
            </a:lvl6pPr>
            <a:lvl7pPr marL="9080500" indent="0">
              <a:buNone/>
              <a:defRPr sz="5295" b="1"/>
            </a:lvl7pPr>
            <a:lvl8pPr marL="10594340" indent="0">
              <a:buNone/>
              <a:defRPr sz="5295" b="1"/>
            </a:lvl8pPr>
            <a:lvl9pPr marL="12107545" indent="0">
              <a:buNone/>
              <a:defRPr sz="529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084923" y="15632130"/>
            <a:ext cx="12805120" cy="2299250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23580" y="10490767"/>
            <a:ext cx="12868183" cy="5141363"/>
          </a:xfrm>
        </p:spPr>
        <p:txBody>
          <a:bodyPr anchor="b"/>
          <a:lstStyle>
            <a:lvl1pPr marL="0" indent="0">
              <a:buNone/>
              <a:defRPr sz="7945" b="1"/>
            </a:lvl1pPr>
            <a:lvl2pPr marL="1513205" indent="0">
              <a:buNone/>
              <a:defRPr sz="6620" b="1"/>
            </a:lvl2pPr>
            <a:lvl3pPr marL="3027045" indent="0">
              <a:buNone/>
              <a:defRPr sz="5960" b="1"/>
            </a:lvl3pPr>
            <a:lvl4pPr marL="4540250" indent="0">
              <a:buNone/>
              <a:defRPr sz="5295" b="1"/>
            </a:lvl4pPr>
            <a:lvl5pPr marL="6053455" indent="0">
              <a:buNone/>
              <a:defRPr sz="5295" b="1"/>
            </a:lvl5pPr>
            <a:lvl6pPr marL="7567295" indent="0">
              <a:buNone/>
              <a:defRPr sz="5295" b="1"/>
            </a:lvl6pPr>
            <a:lvl7pPr marL="9080500" indent="0">
              <a:buNone/>
              <a:defRPr sz="5295" b="1"/>
            </a:lvl7pPr>
            <a:lvl8pPr marL="10594340" indent="0">
              <a:buNone/>
              <a:defRPr sz="5295" b="1"/>
            </a:lvl8pPr>
            <a:lvl9pPr marL="12107545" indent="0">
              <a:buNone/>
              <a:defRPr sz="529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23580" y="15632130"/>
            <a:ext cx="12868183" cy="2299250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84923" y="2853012"/>
            <a:ext cx="9762475" cy="9985543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868183" y="6161714"/>
            <a:ext cx="15323580" cy="30412319"/>
          </a:xfrm>
        </p:spPr>
        <p:txBody>
          <a:bodyPr/>
          <a:lstStyle>
            <a:lvl1pPr>
              <a:defRPr sz="10595"/>
            </a:lvl1pPr>
            <a:lvl2pPr>
              <a:defRPr sz="9270"/>
            </a:lvl2pPr>
            <a:lvl3pPr>
              <a:defRPr sz="7945"/>
            </a:lvl3pPr>
            <a:lvl4pPr>
              <a:defRPr sz="6620"/>
            </a:lvl4pPr>
            <a:lvl5pPr>
              <a:defRPr sz="6620"/>
            </a:lvl5pPr>
            <a:lvl6pPr>
              <a:defRPr sz="6620"/>
            </a:lvl6pPr>
            <a:lvl7pPr>
              <a:defRPr sz="6620"/>
            </a:lvl7pPr>
            <a:lvl8pPr>
              <a:defRPr sz="6620"/>
            </a:lvl8pPr>
            <a:lvl9pPr>
              <a:defRPr sz="662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084923" y="12838556"/>
            <a:ext cx="9762475" cy="23785013"/>
          </a:xfrm>
        </p:spPr>
        <p:txBody>
          <a:bodyPr/>
          <a:lstStyle>
            <a:lvl1pPr marL="0" indent="0">
              <a:buNone/>
              <a:defRPr sz="5295"/>
            </a:lvl1pPr>
            <a:lvl2pPr marL="1513205" indent="0">
              <a:buNone/>
              <a:defRPr sz="4635"/>
            </a:lvl2pPr>
            <a:lvl3pPr marL="3027045" indent="0">
              <a:buNone/>
              <a:defRPr sz="3970"/>
            </a:lvl3pPr>
            <a:lvl4pPr marL="4540250" indent="0">
              <a:buNone/>
              <a:defRPr sz="3310"/>
            </a:lvl4pPr>
            <a:lvl5pPr marL="6053455" indent="0">
              <a:buNone/>
              <a:defRPr sz="3310"/>
            </a:lvl5pPr>
            <a:lvl6pPr marL="7567295" indent="0">
              <a:buNone/>
              <a:defRPr sz="3310"/>
            </a:lvl6pPr>
            <a:lvl7pPr marL="9080500" indent="0">
              <a:buNone/>
              <a:defRPr sz="3310"/>
            </a:lvl7pPr>
            <a:lvl8pPr marL="10594340" indent="0">
              <a:buNone/>
              <a:defRPr sz="3310"/>
            </a:lvl8pPr>
            <a:lvl9pPr marL="12107545" indent="0">
              <a:buNone/>
              <a:defRPr sz="331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84923" y="2853012"/>
            <a:ext cx="9762475" cy="9985543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2868183" y="6161714"/>
            <a:ext cx="15323580" cy="30412319"/>
          </a:xfrm>
        </p:spPr>
        <p:txBody>
          <a:bodyPr/>
          <a:lstStyle>
            <a:lvl1pPr marL="0" indent="0">
              <a:buNone/>
              <a:defRPr sz="10595"/>
            </a:lvl1pPr>
            <a:lvl2pPr marL="1513205" indent="0">
              <a:buNone/>
              <a:defRPr sz="9270"/>
            </a:lvl2pPr>
            <a:lvl3pPr marL="3027045" indent="0">
              <a:buNone/>
              <a:defRPr sz="7945"/>
            </a:lvl3pPr>
            <a:lvl4pPr marL="4540250" indent="0">
              <a:buNone/>
              <a:defRPr sz="6620"/>
            </a:lvl4pPr>
            <a:lvl5pPr marL="6053455" indent="0">
              <a:buNone/>
              <a:defRPr sz="6620"/>
            </a:lvl5pPr>
            <a:lvl6pPr marL="7567295" indent="0">
              <a:buNone/>
              <a:defRPr sz="6620"/>
            </a:lvl6pPr>
            <a:lvl7pPr marL="9080500" indent="0">
              <a:buNone/>
              <a:defRPr sz="6620"/>
            </a:lvl7pPr>
            <a:lvl8pPr marL="10594340" indent="0">
              <a:buNone/>
              <a:defRPr sz="6620"/>
            </a:lvl8pPr>
            <a:lvl9pPr marL="12107545" indent="0">
              <a:buNone/>
              <a:defRPr sz="662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084923" y="12838556"/>
            <a:ext cx="9762475" cy="23785013"/>
          </a:xfrm>
        </p:spPr>
        <p:txBody>
          <a:bodyPr/>
          <a:lstStyle>
            <a:lvl1pPr marL="0" indent="0">
              <a:buNone/>
              <a:defRPr sz="5295"/>
            </a:lvl1pPr>
            <a:lvl2pPr marL="1513205" indent="0">
              <a:buNone/>
              <a:defRPr sz="4635"/>
            </a:lvl2pPr>
            <a:lvl3pPr marL="3027045" indent="0">
              <a:buNone/>
              <a:defRPr sz="3970"/>
            </a:lvl3pPr>
            <a:lvl4pPr marL="4540250" indent="0">
              <a:buNone/>
              <a:defRPr sz="3310"/>
            </a:lvl4pPr>
            <a:lvl5pPr marL="6053455" indent="0">
              <a:buNone/>
              <a:defRPr sz="3310"/>
            </a:lvl5pPr>
            <a:lvl6pPr marL="7567295" indent="0">
              <a:buNone/>
              <a:defRPr sz="3310"/>
            </a:lvl6pPr>
            <a:lvl7pPr marL="9080500" indent="0">
              <a:buNone/>
              <a:defRPr sz="3310"/>
            </a:lvl7pPr>
            <a:lvl8pPr marL="10594340" indent="0">
              <a:buNone/>
              <a:defRPr sz="3310"/>
            </a:lvl8pPr>
            <a:lvl9pPr marL="12107545" indent="0">
              <a:buNone/>
              <a:defRPr sz="331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080980" y="2278447"/>
            <a:ext cx="26106840" cy="8271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080980" y="11392237"/>
            <a:ext cx="26106840" cy="27153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2080980" y="39664797"/>
            <a:ext cx="6810480" cy="22784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026540" y="39664797"/>
            <a:ext cx="10215720" cy="22784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377340" y="39664797"/>
            <a:ext cx="6810480" cy="22784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027045" rtl="0" eaLnBrk="1" latinLnBrk="0" hangingPunct="1">
        <a:lnSpc>
          <a:spcPct val="90000"/>
        </a:lnSpc>
        <a:spcBef>
          <a:spcPct val="0"/>
        </a:spcBef>
        <a:buNone/>
        <a:defRPr sz="145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920" indent="-756920" algn="l" defTabSz="3027045" rtl="0" eaLnBrk="1" latinLnBrk="0" hangingPunct="1">
        <a:lnSpc>
          <a:spcPct val="90000"/>
        </a:lnSpc>
        <a:spcBef>
          <a:spcPct val="664000"/>
        </a:spcBef>
        <a:buFont typeface="Arial" panose="020B0604020202020204" pitchFamily="34" charset="0"/>
        <a:buChar char="•"/>
        <a:defRPr sz="9270" kern="1200">
          <a:solidFill>
            <a:schemeClr val="tx1"/>
          </a:solidFill>
          <a:latin typeface="+mn-lt"/>
          <a:ea typeface="+mn-ea"/>
          <a:cs typeface="+mn-cs"/>
        </a:defRPr>
      </a:lvl1pPr>
      <a:lvl2pPr marL="2270125" indent="-756920" algn="l" defTabSz="3027045" rtl="0" eaLnBrk="1" latinLnBrk="0" hangingPunct="1">
        <a:lnSpc>
          <a:spcPct val="90000"/>
        </a:lnSpc>
        <a:spcBef>
          <a:spcPct val="333000"/>
        </a:spcBef>
        <a:buFont typeface="Arial" panose="020B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2pPr>
      <a:lvl3pPr marL="3783330" indent="-756920" algn="l" defTabSz="3027045" rtl="0" eaLnBrk="1" latinLnBrk="0" hangingPunct="1">
        <a:lnSpc>
          <a:spcPct val="90000"/>
        </a:lnSpc>
        <a:spcBef>
          <a:spcPct val="333000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7170" indent="-756920" algn="l" defTabSz="3027045" rtl="0" eaLnBrk="1" latinLnBrk="0" hangingPunct="1">
        <a:lnSpc>
          <a:spcPct val="90000"/>
        </a:lnSpc>
        <a:spcBef>
          <a:spcPct val="33300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0375" indent="-756920" algn="l" defTabSz="3027045" rtl="0" eaLnBrk="1" latinLnBrk="0" hangingPunct="1">
        <a:lnSpc>
          <a:spcPct val="90000"/>
        </a:lnSpc>
        <a:spcBef>
          <a:spcPct val="33300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4215" indent="-756920" algn="l" defTabSz="3027045" rtl="0" eaLnBrk="1" latinLnBrk="0" hangingPunct="1">
        <a:lnSpc>
          <a:spcPct val="90000"/>
        </a:lnSpc>
        <a:spcBef>
          <a:spcPct val="33300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7420" indent="-756920" algn="l" defTabSz="3027045" rtl="0" eaLnBrk="1" latinLnBrk="0" hangingPunct="1">
        <a:lnSpc>
          <a:spcPct val="90000"/>
        </a:lnSpc>
        <a:spcBef>
          <a:spcPct val="33300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0625" indent="-756920" algn="l" defTabSz="3027045" rtl="0" eaLnBrk="1" latinLnBrk="0" hangingPunct="1">
        <a:lnSpc>
          <a:spcPct val="90000"/>
        </a:lnSpc>
        <a:spcBef>
          <a:spcPct val="33300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4465" indent="-756920" algn="l" defTabSz="3027045" rtl="0" eaLnBrk="1" latinLnBrk="0" hangingPunct="1">
        <a:lnSpc>
          <a:spcPct val="90000"/>
        </a:lnSpc>
        <a:spcBef>
          <a:spcPct val="33300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205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045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0250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3455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7295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0500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4340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7545" algn="l" defTabSz="3027045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microsoft.com/office/2007/relationships/hdphoto" Target="../media/image6.wdp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397" t="646" r="800"/>
          <a:stretch>
            <a:fillRect/>
          </a:stretch>
        </p:blipFill>
        <p:spPr>
          <a:xfrm>
            <a:off x="-635" y="0"/>
            <a:ext cx="30258385" cy="16608425"/>
          </a:xfrm>
          <a:prstGeom prst="rect">
            <a:avLst/>
          </a:prstGeom>
        </p:spPr>
      </p:pic>
      <p:sp>
        <p:nvSpPr>
          <p:cNvPr id="9" name="25 CuadroTexto"/>
          <p:cNvSpPr txBox="1"/>
          <p:nvPr/>
        </p:nvSpPr>
        <p:spPr>
          <a:xfrm>
            <a:off x="5688528" y="40253649"/>
            <a:ext cx="9445109" cy="1107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Affiliation Logo if needed</a:t>
            </a:r>
            <a:endParaRPr lang="en-US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11"/>
          <p:cNvSpPr/>
          <p:nvPr/>
        </p:nvSpPr>
        <p:spPr>
          <a:xfrm>
            <a:off x="1046796" y="5713217"/>
            <a:ext cx="13547120" cy="1107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and Figures</a:t>
            </a:r>
            <a:endParaRPr kumimoji="1" lang="zh-TW" alt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6"/>
          <p:cNvSpPr/>
          <p:nvPr/>
        </p:nvSpPr>
        <p:spPr>
          <a:xfrm>
            <a:off x="15706009" y="5713217"/>
            <a:ext cx="13547120" cy="34049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and Figures</a:t>
            </a:r>
            <a:endParaRPr kumimoji="1" lang="zh-TW" alt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1"/>
          <p:cNvSpPr/>
          <p:nvPr/>
        </p:nvSpPr>
        <p:spPr>
          <a:xfrm>
            <a:off x="14905098" y="6820924"/>
            <a:ext cx="13547120" cy="90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TW" altLang="en-US" sz="4000" b="1" dirty="0">
              <a:solidFill>
                <a:srgbClr val="0E2F53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1"/>
          <p:cNvSpPr/>
          <p:nvPr/>
        </p:nvSpPr>
        <p:spPr>
          <a:xfrm>
            <a:off x="1166495" y="38437185"/>
            <a:ext cx="28086685" cy="1405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00" b="1" dirty="0">
                <a:solidFill>
                  <a:srgbClr val="0E2F53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Add acknowledgements, organizations involved, logo’s contact information here</a:t>
            </a:r>
            <a:endParaRPr kumimoji="1" lang="zh-TW" altLang="en-US" sz="4000" b="1" dirty="0">
              <a:solidFill>
                <a:srgbClr val="0E2F53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89330" y="6522085"/>
            <a:ext cx="13916025" cy="9504045"/>
            <a:chOff x="1558" y="10742"/>
            <a:chExt cx="21915" cy="14967"/>
          </a:xfrm>
        </p:grpSpPr>
        <p:sp>
          <p:nvSpPr>
            <p:cNvPr id="12" name="矩形 11"/>
            <p:cNvSpPr/>
            <p:nvPr/>
          </p:nvSpPr>
          <p:spPr>
            <a:xfrm>
              <a:off x="1597" y="10742"/>
              <a:ext cx="21875" cy="14967"/>
            </a:xfrm>
            <a:prstGeom prst="rect">
              <a:avLst/>
            </a:prstGeom>
            <a:solidFill>
              <a:srgbClr val="F4F8FE"/>
            </a:solidFill>
            <a:ln>
              <a:solidFill>
                <a:schemeClr val="accent1">
                  <a:lumMod val="40000"/>
                  <a:lumOff val="6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zh-TW" altLang="en-US" sz="4000" b="1" dirty="0">
                <a:solidFill>
                  <a:srgbClr val="0E2F53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1558" y="10742"/>
              <a:ext cx="21915" cy="1765"/>
            </a:xfrm>
            <a:prstGeom prst="rect">
              <a:avLst/>
            </a:prstGeom>
            <a:solidFill>
              <a:srgbClr val="03539E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kumimoji="1" lang="en-US" altLang="zh-TW" sz="4000" b="1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  <a:sym typeface="+mn-ea"/>
                </a:rPr>
                <a:t>INTRODUCTION </a:t>
              </a:r>
              <a:endParaRPr kumimoji="1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32" name="矩形 31"/>
          <p:cNvSpPr/>
          <p:nvPr/>
        </p:nvSpPr>
        <p:spPr>
          <a:xfrm>
            <a:off x="15540990" y="6579870"/>
            <a:ext cx="13890625" cy="9446895"/>
          </a:xfrm>
          <a:prstGeom prst="rect">
            <a:avLst/>
          </a:prstGeom>
          <a:solidFill>
            <a:srgbClr val="F4F8FE"/>
          </a:solidFill>
          <a:ln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TW" altLang="en-US" sz="4000" b="1" dirty="0">
              <a:solidFill>
                <a:srgbClr val="0E2F53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5521940" y="6525895"/>
            <a:ext cx="13916025" cy="1120775"/>
          </a:xfrm>
          <a:prstGeom prst="rect">
            <a:avLst/>
          </a:prstGeom>
          <a:solidFill>
            <a:srgbClr val="03539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OBJECTIVES</a:t>
            </a:r>
            <a:r>
              <a:rPr kumimoji="1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 </a:t>
            </a:r>
            <a:endParaRPr kumimoji="1" lang="en-US" altLang="zh-TW" sz="4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007745" y="17401540"/>
            <a:ext cx="13890625" cy="20228560"/>
          </a:xfrm>
          <a:prstGeom prst="rect">
            <a:avLst/>
          </a:prstGeom>
          <a:solidFill>
            <a:srgbClr val="F4F8FE"/>
          </a:solidFill>
          <a:ln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TW" altLang="en-US" sz="4000" b="1" dirty="0">
              <a:solidFill>
                <a:srgbClr val="0E2F53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988695" y="16895445"/>
            <a:ext cx="13916025" cy="1120775"/>
          </a:xfrm>
          <a:prstGeom prst="rect">
            <a:avLst/>
          </a:prstGeom>
          <a:solidFill>
            <a:srgbClr val="03539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METHODS</a:t>
            </a:r>
            <a:r>
              <a:rPr kumimoji="1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 </a:t>
            </a:r>
            <a:endParaRPr kumimoji="1" lang="en-US" altLang="zh-TW" sz="4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5560040" y="17401540"/>
            <a:ext cx="13890625" cy="9315450"/>
          </a:xfrm>
          <a:prstGeom prst="rect">
            <a:avLst/>
          </a:prstGeom>
          <a:solidFill>
            <a:srgbClr val="F4F8FE"/>
          </a:solidFill>
          <a:ln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TW" altLang="en-US" sz="4000" b="1" dirty="0">
              <a:solidFill>
                <a:srgbClr val="0E2F53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5560040" y="28265755"/>
            <a:ext cx="13890625" cy="9348470"/>
          </a:xfrm>
          <a:prstGeom prst="rect">
            <a:avLst/>
          </a:prstGeom>
          <a:solidFill>
            <a:srgbClr val="F4F8FE"/>
          </a:solidFill>
          <a:ln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TW" altLang="en-US" sz="4000" b="1" dirty="0">
              <a:solidFill>
                <a:srgbClr val="0E2F53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5540990" y="16791305"/>
            <a:ext cx="13916025" cy="1120775"/>
          </a:xfrm>
          <a:prstGeom prst="rect">
            <a:avLst/>
          </a:prstGeom>
          <a:solidFill>
            <a:srgbClr val="03539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RESULTS</a:t>
            </a:r>
            <a:r>
              <a:rPr kumimoji="1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 </a:t>
            </a:r>
            <a:endParaRPr kumimoji="1" lang="en-US" altLang="zh-TW" sz="4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5540990" y="27499945"/>
            <a:ext cx="13916025" cy="1120775"/>
          </a:xfrm>
          <a:prstGeom prst="rect">
            <a:avLst/>
          </a:prstGeom>
          <a:solidFill>
            <a:srgbClr val="03539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CONCLUSION </a:t>
            </a:r>
            <a:endParaRPr kumimoji="1" lang="en-US" altLang="zh-TW" sz="4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8790" y="40005000"/>
            <a:ext cx="4297680" cy="185483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4365" y="39712900"/>
            <a:ext cx="2152650" cy="2152650"/>
          </a:xfrm>
          <a:prstGeom prst="rect">
            <a:avLst/>
          </a:prstGeom>
        </p:spPr>
      </p:pic>
      <p:pic>
        <p:nvPicPr>
          <p:cNvPr id="1027" name="图片 8" descr="IEE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73111" y="40074098"/>
            <a:ext cx="3394829" cy="1898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50" b="98594" l="2500" r="99219">
                        <a14:foregroundMark x1="41250" y1="3750" x2="33438" y2="11563"/>
                        <a14:foregroundMark x1="33438" y1="11563" x2="15469" y2="47500"/>
                        <a14:foregroundMark x1="15469" y1="47500" x2="28750" y2="74219"/>
                        <a14:foregroundMark x1="28750" y1="74219" x2="44531" y2="84688"/>
                        <a14:foregroundMark x1="44531" y1="84688" x2="65625" y2="81719"/>
                        <a14:foregroundMark x1="65625" y1="81719" x2="77500" y2="68906"/>
                        <a14:foregroundMark x1="77500" y1="68906" x2="84688" y2="51719"/>
                        <a14:foregroundMark x1="84688" y1="51719" x2="79531" y2="35469"/>
                        <a14:foregroundMark x1="79531" y1="35469" x2="53438" y2="16406"/>
                        <a14:foregroundMark x1="53438" y1="16406" x2="31250" y2="13750"/>
                        <a14:foregroundMark x1="36875" y1="4844" x2="15625" y2="15781"/>
                        <a14:foregroundMark x1="15625" y1="15781" x2="8438" y2="24375"/>
                        <a14:foregroundMark x1="8438" y1="24375" x2="4688" y2="55000"/>
                        <a14:foregroundMark x1="3125" y1="42031" x2="2656" y2="55625"/>
                        <a14:foregroundMark x1="2656" y1="55625" x2="8281" y2="71250"/>
                        <a14:foregroundMark x1="46719" y1="2031" x2="57656" y2="3125"/>
                        <a14:foregroundMark x1="57656" y1="3125" x2="67031" y2="7187"/>
                        <a14:foregroundMark x1="67031" y1="7187" x2="89844" y2="25156"/>
                        <a14:foregroundMark x1="89844" y1="25156" x2="94219" y2="32344"/>
                        <a14:foregroundMark x1="24531" y1="13438" x2="19688" y2="15313"/>
                        <a14:foregroundMark x1="20313" y1="17656" x2="15625" y2="19063"/>
                        <a14:foregroundMark x1="12344" y1="72344" x2="10625" y2="73281"/>
                        <a14:foregroundMark x1="34219" y1="49844" x2="42031" y2="51563"/>
                        <a14:foregroundMark x1="32188" y1="31250" x2="31875" y2="36094"/>
                        <a14:foregroundMark x1="44844" y1="59688" x2="45469" y2="64531"/>
                        <a14:foregroundMark x1="58438" y1="58125" x2="58750" y2="62187"/>
                        <a14:foregroundMark x1="31875" y1="65625" x2="32344" y2="67344"/>
                        <a14:foregroundMark x1="15781" y1="77344" x2="18281" y2="80938"/>
                        <a14:foregroundMark x1="39688" y1="95938" x2="41250" y2="93125"/>
                        <a14:foregroundMark x1="52344" y1="98594" x2="52656" y2="94531"/>
                        <a14:foregroundMark x1="98125" y1="43438" x2="99219" y2="51250"/>
                        <a14:foregroundMark x1="53906" y1="36406" x2="53438" y2="40469"/>
                        <a14:foregroundMark x1="51406" y1="29063" x2="50000" y2="38750"/>
                        <a14:foregroundMark x1="50000" y1="38750" x2="51406" y2="30781"/>
                        <a14:foregroundMark x1="66719" y1="30625" x2="63438" y2="38750"/>
                        <a14:foregroundMark x1="63438" y1="38750" x2="64219" y2="33281"/>
                        <a14:foregroundMark x1="58750" y1="35781" x2="58750" y2="35781"/>
                        <a14:foregroundMark x1="19844" y1="25156" x2="19688" y2="32188"/>
                        <a14:foregroundMark x1="33125" y1="25625" x2="25156" y2="37813"/>
                        <a14:foregroundMark x1="29375" y1="35625" x2="26563" y2="41875"/>
                        <a14:foregroundMark x1="44375" y1="26719" x2="31719" y2="37031"/>
                        <a14:foregroundMark x1="33750" y1="39063" x2="29219" y2="44688"/>
                        <a14:foregroundMark x1="48281" y1="32813" x2="40313" y2="39063"/>
                        <a14:foregroundMark x1="56875" y1="31094" x2="57188" y2="39375"/>
                        <a14:foregroundMark x1="74688" y1="32813" x2="60781" y2="39688"/>
                        <a14:foregroundMark x1="79688" y1="48438" x2="71406" y2="64063"/>
                        <a14:foregroundMark x1="66719" y1="48438" x2="62500" y2="57969"/>
                        <a14:foregroundMark x1="66719" y1="57813" x2="59219" y2="67188"/>
                        <a14:foregroundMark x1="67031" y1="61875" x2="53594" y2="72656"/>
                        <a14:foregroundMark x1="52344" y1="51563" x2="35625" y2="73438"/>
                        <a14:foregroundMark x1="62344" y1="50625" x2="46250" y2="68438"/>
                        <a14:foregroundMark x1="47031" y1="51875" x2="35781" y2="60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220" y="300990"/>
            <a:ext cx="3662045" cy="3662045"/>
          </a:xfrm>
          <a:prstGeom prst="rect">
            <a:avLst/>
          </a:prstGeom>
        </p:spPr>
      </p:pic>
      <p:sp>
        <p:nvSpPr>
          <p:cNvPr id="2" name="CasellaDiTesto 23"/>
          <p:cNvSpPr txBox="1"/>
          <p:nvPr/>
        </p:nvSpPr>
        <p:spPr>
          <a:xfrm>
            <a:off x="2442845" y="1148080"/>
            <a:ext cx="23833455" cy="3998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770"/>
              </a:spcBef>
              <a:spcAft>
                <a:spcPts val="1770"/>
              </a:spcAft>
            </a:pPr>
            <a:r>
              <a:rPr lang="en-US" sz="9600" b="1" kern="0" dirty="0">
                <a:latin typeface="Arial" panose="020B0604020202020204" pitchFamily="34" charset="0"/>
                <a:cs typeface="Arial" panose="020B0604020202020204" pitchFamily="34" charset="0"/>
              </a:rPr>
              <a:t>Paper Title should be 96pt font</a:t>
            </a:r>
            <a:endParaRPr lang="en-US" sz="9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770"/>
              </a:spcBef>
              <a:spcAft>
                <a:spcPts val="1770"/>
              </a:spcAft>
            </a:pPr>
            <a:r>
              <a:rPr lang="en-US" sz="487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Author(s) Name</a:t>
            </a:r>
            <a:r>
              <a:rPr lang="en-US" sz="487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7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Author(s) Name</a:t>
            </a:r>
            <a:r>
              <a:rPr lang="en-US" sz="487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7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Author(s) Name</a:t>
            </a:r>
            <a:r>
              <a:rPr lang="en-US" sz="487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7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….</a:t>
            </a:r>
            <a:endParaRPr lang="en-US" sz="487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85"/>
              </a:spcBef>
              <a:spcAft>
                <a:spcPts val="1770"/>
              </a:spcAft>
            </a:pPr>
            <a:r>
              <a:rPr lang="en-US" sz="3985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985" b="1" dirty="0">
                <a:latin typeface="Arial" panose="020B0604020202020204" pitchFamily="34" charset="0"/>
                <a:cs typeface="Arial" panose="020B0604020202020204" pitchFamily="34" charset="0"/>
              </a:rPr>
              <a:t>Author(s) Affiliation, </a:t>
            </a:r>
            <a:r>
              <a:rPr lang="en-US" sz="3985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85" b="1" dirty="0">
                <a:latin typeface="Arial" panose="020B0604020202020204" pitchFamily="34" charset="0"/>
                <a:cs typeface="Arial" panose="020B0604020202020204" pitchFamily="34" charset="0"/>
              </a:rPr>
              <a:t>Author(s) Affiliation, </a:t>
            </a:r>
            <a:r>
              <a:rPr lang="en-US" sz="3985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3,4,5</a:t>
            </a:r>
            <a:r>
              <a:rPr lang="en-US" sz="3985" b="1" dirty="0">
                <a:latin typeface="Arial" panose="020B0604020202020204" pitchFamily="34" charset="0"/>
                <a:cs typeface="Arial" panose="020B0604020202020204" pitchFamily="34" charset="0"/>
              </a:rPr>
              <a:t> Author(s) Affiliation</a:t>
            </a:r>
            <a:endParaRPr lang="it-IT" sz="3985" dirty="0"/>
          </a:p>
        </p:txBody>
      </p:sp>
      <p:sp>
        <p:nvSpPr>
          <p:cNvPr id="4" name="文本框 3"/>
          <p:cNvSpPr txBox="1"/>
          <p:nvPr/>
        </p:nvSpPr>
        <p:spPr>
          <a:xfrm>
            <a:off x="16503650" y="8804910"/>
            <a:ext cx="12604750" cy="5908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lnSpc>
                <a:spcPct val="150000"/>
              </a:lnSpc>
              <a:buNone/>
            </a:pPr>
            <a:r>
              <a:rPr lang="en-US" sz="4800" u="sng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Recommended Guidelines</a:t>
            </a:r>
            <a:endParaRPr lang="en-US" sz="4800" u="sng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Font should be sans serif type like Arial or Helvetica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Headings should be 48pt or larger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Text should be 36pt or larger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The smallest text size in figures and tables should be 24pt or larger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sz="3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65250" y="10651490"/>
            <a:ext cx="13347700" cy="2214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lnSpc>
                <a:spcPct val="150000"/>
              </a:lnSpc>
              <a:buNone/>
            </a:pP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This poster template is provided as a sample only.  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You may change the layout of your poster if you like.</a:t>
            </a:r>
            <a:r>
              <a:rPr lang="en-US" sz="4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altLang="en-US" sz="48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WPS 演示</Application>
  <PresentationFormat>宽屏</PresentationFormat>
  <Paragraphs>32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Arial Black</vt:lpstr>
      <vt:lpstr>微软雅黑</vt:lpstr>
      <vt:lpstr>Arial Unicode MS</vt:lpstr>
      <vt:lpstr>Calibri</vt:lpstr>
      <vt:lpstr>PMingLiU</vt:lpstr>
      <vt:lpstr>Segoe Print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柚子壳儿</dc:creator>
  <cp:lastModifiedBy>州官</cp:lastModifiedBy>
  <cp:revision>12</cp:revision>
  <dcterms:created xsi:type="dcterms:W3CDTF">2023-08-09T12:44:00Z</dcterms:created>
  <dcterms:modified xsi:type="dcterms:W3CDTF">2026-08-06T06:58:18Z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6C63756E975447D090CDCE86F0BB0204_12</vt:lpwstr>
  </property>
</Properties>
</file>